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4"/>
    <p:sldMasterId id="2147483825" r:id="rId5"/>
    <p:sldMasterId id="2147483864" r:id="rId6"/>
    <p:sldMasterId id="2147483936" r:id="rId7"/>
    <p:sldMasterId id="2147483914" r:id="rId8"/>
  </p:sldMasterIdLst>
  <p:notesMasterIdLst>
    <p:notesMasterId r:id="rId20"/>
  </p:notesMasterIdLst>
  <p:handoutMasterIdLst>
    <p:handoutMasterId r:id="rId21"/>
  </p:handoutMasterIdLst>
  <p:sldIdLst>
    <p:sldId id="279" r:id="rId9"/>
    <p:sldId id="280" r:id="rId10"/>
    <p:sldId id="277" r:id="rId11"/>
    <p:sldId id="275" r:id="rId12"/>
    <p:sldId id="274" r:id="rId13"/>
    <p:sldId id="273" r:id="rId14"/>
    <p:sldId id="281" r:id="rId15"/>
    <p:sldId id="301" r:id="rId16"/>
    <p:sldId id="297" r:id="rId17"/>
    <p:sldId id="296" r:id="rId18"/>
    <p:sldId id="278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9BCB73C-6F55-0E45-A89E-BFD833B6679D}">
          <p14:sldIdLst>
            <p14:sldId id="279"/>
            <p14:sldId id="280"/>
            <p14:sldId id="277"/>
            <p14:sldId id="275"/>
            <p14:sldId id="274"/>
            <p14:sldId id="273"/>
            <p14:sldId id="281"/>
            <p14:sldId id="301"/>
            <p14:sldId id="297"/>
            <p14:sldId id="296"/>
          </p14:sldIdLst>
        </p14:section>
        <p14:section name="Appendix" id="{F9B5A1FD-390E-D04C-85F9-F1CA8C2B2436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1">
          <p15:clr>
            <a:srgbClr val="A4A3A4"/>
          </p15:clr>
        </p15:guide>
        <p15:guide id="2" orient="horz" pos="579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  <p15:guide id="5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0"/>
    <a:srgbClr val="1F497D"/>
    <a:srgbClr val="234A1D"/>
    <a:srgbClr val="B2C42A"/>
    <a:srgbClr val="275020"/>
    <a:srgbClr val="9DAD25"/>
    <a:srgbClr val="40528F"/>
    <a:srgbClr val="8F9B49"/>
    <a:srgbClr val="4E67A1"/>
    <a:srgbClr val="A1A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0148E1-8973-1C4E-9423-2DCA74FF2DC7}" v="187" dt="2019-03-13T22:46:55.951"/>
  </p1510:revLst>
</p1510:revInfo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 autoAdjust="0"/>
    <p:restoredTop sz="88467" autoAdjust="0"/>
  </p:normalViewPr>
  <p:slideViewPr>
    <p:cSldViewPr snapToGrid="0">
      <p:cViewPr varScale="1">
        <p:scale>
          <a:sx n="161" d="100"/>
          <a:sy n="161" d="100"/>
        </p:scale>
        <p:origin x="648" y="192"/>
      </p:cViewPr>
      <p:guideLst>
        <p:guide orient="horz" pos="101"/>
        <p:guide orient="horz" pos="579"/>
        <p:guide orient="horz" pos="1620"/>
        <p:guide pos="2880"/>
        <p:guide pos="2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wn, Alicia" userId="1d9b21c5-00bc-4351-a50e-7b539357234c" providerId="ADAL" clId="{4B0148E1-8973-1C4E-9423-2DCA74FF2DC7}"/>
    <pc:docChg chg="undo custSel addSld delSld modSld sldOrd delSection modSection">
      <pc:chgData name="Brown, Alicia" userId="1d9b21c5-00bc-4351-a50e-7b539357234c" providerId="ADAL" clId="{4B0148E1-8973-1C4E-9423-2DCA74FF2DC7}" dt="2019-04-05T21:02:49.632" v="6669" actId="20577"/>
      <pc:docMkLst>
        <pc:docMk/>
      </pc:docMkLst>
      <pc:sldChg chg="addSp delSp modSp add">
        <pc:chgData name="Brown, Alicia" userId="1d9b21c5-00bc-4351-a50e-7b539357234c" providerId="ADAL" clId="{4B0148E1-8973-1C4E-9423-2DCA74FF2DC7}" dt="2019-03-13T22:29:44.664" v="6471" actId="20577"/>
        <pc:sldMkLst>
          <pc:docMk/>
          <pc:sldMk cId="567991197" sldId="273"/>
        </pc:sldMkLst>
        <pc:spChg chg="del">
          <ac:chgData name="Brown, Alicia" userId="1d9b21c5-00bc-4351-a50e-7b539357234c" providerId="ADAL" clId="{4B0148E1-8973-1C4E-9423-2DCA74FF2DC7}" dt="2019-02-18T18:33:31.918" v="41"/>
          <ac:spMkLst>
            <pc:docMk/>
            <pc:sldMk cId="567991197" sldId="273"/>
            <ac:spMk id="2" creationId="{C73F9CCD-8037-6649-A961-85148C9D58E7}"/>
          </ac:spMkLst>
        </pc:spChg>
        <pc:spChg chg="add mod">
          <ac:chgData name="Brown, Alicia" userId="1d9b21c5-00bc-4351-a50e-7b539357234c" providerId="ADAL" clId="{4B0148E1-8973-1C4E-9423-2DCA74FF2DC7}" dt="2019-02-18T21:31:34.033" v="1902" actId="20577"/>
          <ac:spMkLst>
            <pc:docMk/>
            <pc:sldMk cId="567991197" sldId="273"/>
            <ac:spMk id="3" creationId="{D192966E-62AF-6A4E-948D-C4563761EDAD}"/>
          </ac:spMkLst>
        </pc:spChg>
        <pc:spChg chg="add mod">
          <ac:chgData name="Brown, Alicia" userId="1d9b21c5-00bc-4351-a50e-7b539357234c" providerId="ADAL" clId="{4B0148E1-8973-1C4E-9423-2DCA74FF2DC7}" dt="2019-03-13T22:29:44.664" v="6471" actId="20577"/>
          <ac:spMkLst>
            <pc:docMk/>
            <pc:sldMk cId="567991197" sldId="273"/>
            <ac:spMk id="4" creationId="{47DBA001-1196-9F4A-B3CD-B23279D8698C}"/>
          </ac:spMkLst>
        </pc:spChg>
      </pc:sldChg>
      <pc:sldChg chg="addSp delSp modSp add ord modNotesTx">
        <pc:chgData name="Brown, Alicia" userId="1d9b21c5-00bc-4351-a50e-7b539357234c" providerId="ADAL" clId="{4B0148E1-8973-1C4E-9423-2DCA74FF2DC7}" dt="2019-02-21T20:27:06.978" v="5407" actId="20577"/>
        <pc:sldMkLst>
          <pc:docMk/>
          <pc:sldMk cId="1074147491" sldId="274"/>
        </pc:sldMkLst>
        <pc:spChg chg="del">
          <ac:chgData name="Brown, Alicia" userId="1d9b21c5-00bc-4351-a50e-7b539357234c" providerId="ADAL" clId="{4B0148E1-8973-1C4E-9423-2DCA74FF2DC7}" dt="2019-02-18T18:38:59.750" v="433"/>
          <ac:spMkLst>
            <pc:docMk/>
            <pc:sldMk cId="1074147491" sldId="274"/>
            <ac:spMk id="2" creationId="{E66EC50E-E613-244A-8BC6-AE4A4A603B86}"/>
          </ac:spMkLst>
        </pc:spChg>
        <pc:spChg chg="del">
          <ac:chgData name="Brown, Alicia" userId="1d9b21c5-00bc-4351-a50e-7b539357234c" providerId="ADAL" clId="{4B0148E1-8973-1C4E-9423-2DCA74FF2DC7}" dt="2019-02-18T18:38:59.750" v="433"/>
          <ac:spMkLst>
            <pc:docMk/>
            <pc:sldMk cId="1074147491" sldId="274"/>
            <ac:spMk id="3" creationId="{136DD0BC-7566-1F4C-9A38-DACB3B75E3A9}"/>
          </ac:spMkLst>
        </pc:spChg>
        <pc:spChg chg="add del mod">
          <ac:chgData name="Brown, Alicia" userId="1d9b21c5-00bc-4351-a50e-7b539357234c" providerId="ADAL" clId="{4B0148E1-8973-1C4E-9423-2DCA74FF2DC7}" dt="2019-02-18T18:39:28.626" v="434"/>
          <ac:spMkLst>
            <pc:docMk/>
            <pc:sldMk cId="1074147491" sldId="274"/>
            <ac:spMk id="4" creationId="{EBBAA5F1-0F68-9747-8741-B7CF68BAA783}"/>
          </ac:spMkLst>
        </pc:spChg>
        <pc:spChg chg="add del mod">
          <ac:chgData name="Brown, Alicia" userId="1d9b21c5-00bc-4351-a50e-7b539357234c" providerId="ADAL" clId="{4B0148E1-8973-1C4E-9423-2DCA74FF2DC7}" dt="2019-02-18T18:39:28.626" v="434"/>
          <ac:spMkLst>
            <pc:docMk/>
            <pc:sldMk cId="1074147491" sldId="274"/>
            <ac:spMk id="5" creationId="{3041DBD8-95AF-EF46-8E9B-86B6B1E82005}"/>
          </ac:spMkLst>
        </pc:spChg>
        <pc:spChg chg="add del mod">
          <ac:chgData name="Brown, Alicia" userId="1d9b21c5-00bc-4351-a50e-7b539357234c" providerId="ADAL" clId="{4B0148E1-8973-1C4E-9423-2DCA74FF2DC7}" dt="2019-02-18T18:39:50.649" v="435"/>
          <ac:spMkLst>
            <pc:docMk/>
            <pc:sldMk cId="1074147491" sldId="274"/>
            <ac:spMk id="6" creationId="{89675D2C-9451-F94A-B7C3-E501385170C6}"/>
          </ac:spMkLst>
        </pc:spChg>
        <pc:spChg chg="add del mod">
          <ac:chgData name="Brown, Alicia" userId="1d9b21c5-00bc-4351-a50e-7b539357234c" providerId="ADAL" clId="{4B0148E1-8973-1C4E-9423-2DCA74FF2DC7}" dt="2019-02-18T18:39:50.649" v="435"/>
          <ac:spMkLst>
            <pc:docMk/>
            <pc:sldMk cId="1074147491" sldId="274"/>
            <ac:spMk id="7" creationId="{9E3A5854-7D17-BE48-A22D-04AB00C16FF9}"/>
          </ac:spMkLst>
        </pc:spChg>
        <pc:spChg chg="add del mod">
          <ac:chgData name="Brown, Alicia" userId="1d9b21c5-00bc-4351-a50e-7b539357234c" providerId="ADAL" clId="{4B0148E1-8973-1C4E-9423-2DCA74FF2DC7}" dt="2019-02-18T18:40:08.828" v="436"/>
          <ac:spMkLst>
            <pc:docMk/>
            <pc:sldMk cId="1074147491" sldId="274"/>
            <ac:spMk id="8" creationId="{FE105477-7D72-A34A-823D-E3A6A1271B10}"/>
          </ac:spMkLst>
        </pc:spChg>
        <pc:spChg chg="add mod">
          <ac:chgData name="Brown, Alicia" userId="1d9b21c5-00bc-4351-a50e-7b539357234c" providerId="ADAL" clId="{4B0148E1-8973-1C4E-9423-2DCA74FF2DC7}" dt="2019-02-18T18:42:50.535" v="516" actId="20577"/>
          <ac:spMkLst>
            <pc:docMk/>
            <pc:sldMk cId="1074147491" sldId="274"/>
            <ac:spMk id="9" creationId="{7FA49D3F-18CA-2848-B94E-DE25C523AFBB}"/>
          </ac:spMkLst>
        </pc:spChg>
        <pc:spChg chg="add del mod">
          <ac:chgData name="Brown, Alicia" userId="1d9b21c5-00bc-4351-a50e-7b539357234c" providerId="ADAL" clId="{4B0148E1-8973-1C4E-9423-2DCA74FF2DC7}" dt="2019-02-18T18:41:32.635" v="461"/>
          <ac:spMkLst>
            <pc:docMk/>
            <pc:sldMk cId="1074147491" sldId="274"/>
            <ac:spMk id="10" creationId="{3EA91F19-66A7-2842-9871-2F788796BF4B}"/>
          </ac:spMkLst>
        </pc:spChg>
        <pc:spChg chg="add del mod">
          <ac:chgData name="Brown, Alicia" userId="1d9b21c5-00bc-4351-a50e-7b539357234c" providerId="ADAL" clId="{4B0148E1-8973-1C4E-9423-2DCA74FF2DC7}" dt="2019-02-18T18:41:32.635" v="461"/>
          <ac:spMkLst>
            <pc:docMk/>
            <pc:sldMk cId="1074147491" sldId="274"/>
            <ac:spMk id="11" creationId="{D0D788C7-BC8B-C24A-9373-15C32E8CAD64}"/>
          </ac:spMkLst>
        </pc:spChg>
        <pc:spChg chg="add del mod">
          <ac:chgData name="Brown, Alicia" userId="1d9b21c5-00bc-4351-a50e-7b539357234c" providerId="ADAL" clId="{4B0148E1-8973-1C4E-9423-2DCA74FF2DC7}" dt="2019-02-18T18:41:42.660" v="462"/>
          <ac:spMkLst>
            <pc:docMk/>
            <pc:sldMk cId="1074147491" sldId="274"/>
            <ac:spMk id="12" creationId="{099D895E-791F-DB43-9A95-257BBCE162D7}"/>
          </ac:spMkLst>
        </pc:spChg>
        <pc:spChg chg="add mod">
          <ac:chgData name="Brown, Alicia" userId="1d9b21c5-00bc-4351-a50e-7b539357234c" providerId="ADAL" clId="{4B0148E1-8973-1C4E-9423-2DCA74FF2DC7}" dt="2019-02-21T20:27:06.978" v="5407" actId="20577"/>
          <ac:spMkLst>
            <pc:docMk/>
            <pc:sldMk cId="1074147491" sldId="274"/>
            <ac:spMk id="13" creationId="{CAEC2878-F7D8-604C-874E-652193B9EEFB}"/>
          </ac:spMkLst>
        </pc:spChg>
      </pc:sldChg>
      <pc:sldChg chg="addSp delSp modSp add modNotesTx">
        <pc:chgData name="Brown, Alicia" userId="1d9b21c5-00bc-4351-a50e-7b539357234c" providerId="ADAL" clId="{4B0148E1-8973-1C4E-9423-2DCA74FF2DC7}" dt="2019-03-13T22:15:14.330" v="6337"/>
        <pc:sldMkLst>
          <pc:docMk/>
          <pc:sldMk cId="3920983790" sldId="275"/>
        </pc:sldMkLst>
        <pc:spChg chg="del">
          <ac:chgData name="Brown, Alicia" userId="1d9b21c5-00bc-4351-a50e-7b539357234c" providerId="ADAL" clId="{4B0148E1-8973-1C4E-9423-2DCA74FF2DC7}" dt="2019-02-18T18:55:55.544" v="788"/>
          <ac:spMkLst>
            <pc:docMk/>
            <pc:sldMk cId="3920983790" sldId="275"/>
            <ac:spMk id="2" creationId="{6BD82F20-C2F0-1C41-AEBD-92571CA3B46A}"/>
          </ac:spMkLst>
        </pc:spChg>
        <pc:spChg chg="add mod">
          <ac:chgData name="Brown, Alicia" userId="1d9b21c5-00bc-4351-a50e-7b539357234c" providerId="ADAL" clId="{4B0148E1-8973-1C4E-9423-2DCA74FF2DC7}" dt="2019-02-18T18:56:02.407" v="801" actId="20577"/>
          <ac:spMkLst>
            <pc:docMk/>
            <pc:sldMk cId="3920983790" sldId="275"/>
            <ac:spMk id="3" creationId="{9D64649E-0F6E-2448-8F9C-CB0E6D44C14E}"/>
          </ac:spMkLst>
        </pc:spChg>
        <pc:spChg chg="add mod">
          <ac:chgData name="Brown, Alicia" userId="1d9b21c5-00bc-4351-a50e-7b539357234c" providerId="ADAL" clId="{4B0148E1-8973-1C4E-9423-2DCA74FF2DC7}" dt="2019-03-13T22:15:14.330" v="6337"/>
          <ac:spMkLst>
            <pc:docMk/>
            <pc:sldMk cId="3920983790" sldId="275"/>
            <ac:spMk id="4" creationId="{7F4234A1-55AF-D642-9913-C63A966CCDA8}"/>
          </ac:spMkLst>
        </pc:spChg>
      </pc:sldChg>
      <pc:sldChg chg="addSp delSp modSp add modNotesTx">
        <pc:chgData name="Brown, Alicia" userId="1d9b21c5-00bc-4351-a50e-7b539357234c" providerId="ADAL" clId="{4B0148E1-8973-1C4E-9423-2DCA74FF2DC7}" dt="2019-02-21T18:59:23.108" v="4382" actId="20577"/>
        <pc:sldMkLst>
          <pc:docMk/>
          <pc:sldMk cId="253367089" sldId="277"/>
        </pc:sldMkLst>
        <pc:spChg chg="del">
          <ac:chgData name="Brown, Alicia" userId="1d9b21c5-00bc-4351-a50e-7b539357234c" providerId="ADAL" clId="{4B0148E1-8973-1C4E-9423-2DCA74FF2DC7}" dt="2019-02-18T19:28:15.872" v="1388"/>
          <ac:spMkLst>
            <pc:docMk/>
            <pc:sldMk cId="253367089" sldId="277"/>
            <ac:spMk id="2" creationId="{3C3AB8CB-497F-B544-ADDB-A119C868F1E6}"/>
          </ac:spMkLst>
        </pc:spChg>
        <pc:spChg chg="del">
          <ac:chgData name="Brown, Alicia" userId="1d9b21c5-00bc-4351-a50e-7b539357234c" providerId="ADAL" clId="{4B0148E1-8973-1C4E-9423-2DCA74FF2DC7}" dt="2019-02-18T19:28:15.872" v="1388"/>
          <ac:spMkLst>
            <pc:docMk/>
            <pc:sldMk cId="253367089" sldId="277"/>
            <ac:spMk id="3" creationId="{C76D4373-426E-604A-9E7A-F25096A1D75A}"/>
          </ac:spMkLst>
        </pc:spChg>
        <pc:spChg chg="del">
          <ac:chgData name="Brown, Alicia" userId="1d9b21c5-00bc-4351-a50e-7b539357234c" providerId="ADAL" clId="{4B0148E1-8973-1C4E-9423-2DCA74FF2DC7}" dt="2019-02-18T19:28:15.872" v="1388"/>
          <ac:spMkLst>
            <pc:docMk/>
            <pc:sldMk cId="253367089" sldId="277"/>
            <ac:spMk id="4" creationId="{B0C015B2-0B4D-CD45-9D44-B42CAFDF553F}"/>
          </ac:spMkLst>
        </pc:spChg>
        <pc:spChg chg="add mod">
          <ac:chgData name="Brown, Alicia" userId="1d9b21c5-00bc-4351-a50e-7b539357234c" providerId="ADAL" clId="{4B0148E1-8973-1C4E-9423-2DCA74FF2DC7}" dt="2019-02-21T18:58:14.336" v="4317" actId="20577"/>
          <ac:spMkLst>
            <pc:docMk/>
            <pc:sldMk cId="253367089" sldId="277"/>
            <ac:spMk id="5" creationId="{8634F62F-A317-A64F-8AF7-80D943D918D8}"/>
          </ac:spMkLst>
        </pc:spChg>
        <pc:spChg chg="add mod">
          <ac:chgData name="Brown, Alicia" userId="1d9b21c5-00bc-4351-a50e-7b539357234c" providerId="ADAL" clId="{4B0148E1-8973-1C4E-9423-2DCA74FF2DC7}" dt="2019-02-21T18:55:20.647" v="4154" actId="20577"/>
          <ac:spMkLst>
            <pc:docMk/>
            <pc:sldMk cId="253367089" sldId="277"/>
            <ac:spMk id="6" creationId="{73023E7B-D8EC-5845-B017-D0A1DE120912}"/>
          </ac:spMkLst>
        </pc:spChg>
      </pc:sldChg>
      <pc:sldChg chg="addSp delSp modSp add">
        <pc:chgData name="Brown, Alicia" userId="1d9b21c5-00bc-4351-a50e-7b539357234c" providerId="ADAL" clId="{4B0148E1-8973-1C4E-9423-2DCA74FF2DC7}" dt="2019-04-05T21:02:49.632" v="6669" actId="20577"/>
        <pc:sldMkLst>
          <pc:docMk/>
          <pc:sldMk cId="3006572718" sldId="278"/>
        </pc:sldMkLst>
        <pc:spChg chg="del">
          <ac:chgData name="Brown, Alicia" userId="1d9b21c5-00bc-4351-a50e-7b539357234c" providerId="ADAL" clId="{4B0148E1-8973-1C4E-9423-2DCA74FF2DC7}" dt="2019-02-18T19:42:24.846" v="1609"/>
          <ac:spMkLst>
            <pc:docMk/>
            <pc:sldMk cId="3006572718" sldId="278"/>
            <ac:spMk id="2" creationId="{EB7BD324-0463-A94E-90D7-11165FCD94A6}"/>
          </ac:spMkLst>
        </pc:spChg>
        <pc:spChg chg="del">
          <ac:chgData name="Brown, Alicia" userId="1d9b21c5-00bc-4351-a50e-7b539357234c" providerId="ADAL" clId="{4B0148E1-8973-1C4E-9423-2DCA74FF2DC7}" dt="2019-02-18T19:42:24.846" v="1609"/>
          <ac:spMkLst>
            <pc:docMk/>
            <pc:sldMk cId="3006572718" sldId="278"/>
            <ac:spMk id="3" creationId="{3CE76A28-CA2E-254A-8D86-CC9FAC95AA7A}"/>
          </ac:spMkLst>
        </pc:spChg>
        <pc:spChg chg="add del mod">
          <ac:chgData name="Brown, Alicia" userId="1d9b21c5-00bc-4351-a50e-7b539357234c" providerId="ADAL" clId="{4B0148E1-8973-1C4E-9423-2DCA74FF2DC7}" dt="2019-02-18T19:42:37.429" v="1610"/>
          <ac:spMkLst>
            <pc:docMk/>
            <pc:sldMk cId="3006572718" sldId="278"/>
            <ac:spMk id="4" creationId="{A81D287D-A83C-6E4C-A904-BEE80A86EBD5}"/>
          </ac:spMkLst>
        </pc:spChg>
        <pc:spChg chg="add del mod">
          <ac:chgData name="Brown, Alicia" userId="1d9b21c5-00bc-4351-a50e-7b539357234c" providerId="ADAL" clId="{4B0148E1-8973-1C4E-9423-2DCA74FF2DC7}" dt="2019-02-18T19:42:37.429" v="1610"/>
          <ac:spMkLst>
            <pc:docMk/>
            <pc:sldMk cId="3006572718" sldId="278"/>
            <ac:spMk id="5" creationId="{78449EBE-9B52-E942-9876-4F2B62004019}"/>
          </ac:spMkLst>
        </pc:spChg>
        <pc:spChg chg="add mod">
          <ac:chgData name="Brown, Alicia" userId="1d9b21c5-00bc-4351-a50e-7b539357234c" providerId="ADAL" clId="{4B0148E1-8973-1C4E-9423-2DCA74FF2DC7}" dt="2019-02-18T19:43:17.011" v="1639" actId="20577"/>
          <ac:spMkLst>
            <pc:docMk/>
            <pc:sldMk cId="3006572718" sldId="278"/>
            <ac:spMk id="6" creationId="{DF084DEA-4492-6E44-BB25-19C2965AD885}"/>
          </ac:spMkLst>
        </pc:spChg>
        <pc:spChg chg="add mod">
          <ac:chgData name="Brown, Alicia" userId="1d9b21c5-00bc-4351-a50e-7b539357234c" providerId="ADAL" clId="{4B0148E1-8973-1C4E-9423-2DCA74FF2DC7}" dt="2019-04-05T21:02:49.632" v="6669" actId="20577"/>
          <ac:spMkLst>
            <pc:docMk/>
            <pc:sldMk cId="3006572718" sldId="278"/>
            <ac:spMk id="7" creationId="{C0A363D1-3D34-5E4C-8954-1083A09CFB0C}"/>
          </ac:spMkLst>
        </pc:spChg>
      </pc:sldChg>
      <pc:sldChg chg="addSp delSp modSp add ord modNotesTx">
        <pc:chgData name="Brown, Alicia" userId="1d9b21c5-00bc-4351-a50e-7b539357234c" providerId="ADAL" clId="{4B0148E1-8973-1C4E-9423-2DCA74FF2DC7}" dt="2019-02-21T18:57:08.072" v="4231" actId="20577"/>
        <pc:sldMkLst>
          <pc:docMk/>
          <pc:sldMk cId="958181104" sldId="279"/>
        </pc:sldMkLst>
        <pc:spChg chg="del">
          <ac:chgData name="Brown, Alicia" userId="1d9b21c5-00bc-4351-a50e-7b539357234c" providerId="ADAL" clId="{4B0148E1-8973-1C4E-9423-2DCA74FF2DC7}" dt="2019-02-18T19:43:41.840" v="1641"/>
          <ac:spMkLst>
            <pc:docMk/>
            <pc:sldMk cId="958181104" sldId="279"/>
            <ac:spMk id="2" creationId="{29E5AD06-E02B-8841-AF17-ED469C32B5EC}"/>
          </ac:spMkLst>
        </pc:spChg>
        <pc:spChg chg="add del mod">
          <ac:chgData name="Brown, Alicia" userId="1d9b21c5-00bc-4351-a50e-7b539357234c" providerId="ADAL" clId="{4B0148E1-8973-1C4E-9423-2DCA74FF2DC7}" dt="2019-02-21T18:24:18.818" v="4077"/>
          <ac:spMkLst>
            <pc:docMk/>
            <pc:sldMk cId="958181104" sldId="279"/>
            <ac:spMk id="2" creationId="{80A33AD2-2945-074E-9D3B-4D1C3E7D4184}"/>
          </ac:spMkLst>
        </pc:spChg>
        <pc:spChg chg="del">
          <ac:chgData name="Brown, Alicia" userId="1d9b21c5-00bc-4351-a50e-7b539357234c" providerId="ADAL" clId="{4B0148E1-8973-1C4E-9423-2DCA74FF2DC7}" dt="2019-02-18T19:43:41.840" v="1641"/>
          <ac:spMkLst>
            <pc:docMk/>
            <pc:sldMk cId="958181104" sldId="279"/>
            <ac:spMk id="3" creationId="{B1057B06-8032-4F49-8565-299EBE6C7028}"/>
          </ac:spMkLst>
        </pc:spChg>
        <pc:spChg chg="del">
          <ac:chgData name="Brown, Alicia" userId="1d9b21c5-00bc-4351-a50e-7b539357234c" providerId="ADAL" clId="{4B0148E1-8973-1C4E-9423-2DCA74FF2DC7}" dt="2019-02-18T19:43:41.840" v="1641"/>
          <ac:spMkLst>
            <pc:docMk/>
            <pc:sldMk cId="958181104" sldId="279"/>
            <ac:spMk id="4" creationId="{A2EAC293-39D5-C641-9CC4-1AFF9F9FE532}"/>
          </ac:spMkLst>
        </pc:spChg>
        <pc:spChg chg="add del mod">
          <ac:chgData name="Brown, Alicia" userId="1d9b21c5-00bc-4351-a50e-7b539357234c" providerId="ADAL" clId="{4B0148E1-8973-1C4E-9423-2DCA74FF2DC7}" dt="2019-02-18T19:43:49.259" v="1642"/>
          <ac:spMkLst>
            <pc:docMk/>
            <pc:sldMk cId="958181104" sldId="279"/>
            <ac:spMk id="5" creationId="{4006A504-E6D1-DF48-864E-581EB7010BD7}"/>
          </ac:spMkLst>
        </pc:spChg>
        <pc:spChg chg="add mod">
          <ac:chgData name="Brown, Alicia" userId="1d9b21c5-00bc-4351-a50e-7b539357234c" providerId="ADAL" clId="{4B0148E1-8973-1C4E-9423-2DCA74FF2DC7}" dt="2019-02-18T19:46:13.754" v="1656" actId="14100"/>
          <ac:spMkLst>
            <pc:docMk/>
            <pc:sldMk cId="958181104" sldId="279"/>
            <ac:spMk id="6" creationId="{A329589A-BAC0-5945-AC06-6819E90B48FE}"/>
          </ac:spMkLst>
        </pc:spChg>
      </pc:sldChg>
      <pc:sldChg chg="addSp delSp modSp add modNotesTx">
        <pc:chgData name="Brown, Alicia" userId="1d9b21c5-00bc-4351-a50e-7b539357234c" providerId="ADAL" clId="{4B0148E1-8973-1C4E-9423-2DCA74FF2DC7}" dt="2019-02-21T20:19:36.684" v="5400" actId="20577"/>
        <pc:sldMkLst>
          <pc:docMk/>
          <pc:sldMk cId="2577758136" sldId="280"/>
        </pc:sldMkLst>
        <pc:spChg chg="add del mod">
          <ac:chgData name="Brown, Alicia" userId="1d9b21c5-00bc-4351-a50e-7b539357234c" providerId="ADAL" clId="{4B0148E1-8973-1C4E-9423-2DCA74FF2DC7}" dt="2019-02-21T18:25:16.201" v="4084"/>
          <ac:spMkLst>
            <pc:docMk/>
            <pc:sldMk cId="2577758136" sldId="280"/>
            <ac:spMk id="2" creationId="{85A69041-D1A9-EF41-94FB-2E37A5A6C81C}"/>
          </ac:spMkLst>
        </pc:spChg>
        <pc:spChg chg="del mod">
          <ac:chgData name="Brown, Alicia" userId="1d9b21c5-00bc-4351-a50e-7b539357234c" providerId="ADAL" clId="{4B0148E1-8973-1C4E-9423-2DCA74FF2DC7}" dt="2019-02-18T19:45:44.728" v="1654"/>
          <ac:spMkLst>
            <pc:docMk/>
            <pc:sldMk cId="2577758136" sldId="280"/>
            <ac:spMk id="2" creationId="{BD66B957-38B6-E245-834D-44DAA6DE34E1}"/>
          </ac:spMkLst>
        </pc:spChg>
        <pc:spChg chg="add del mod">
          <ac:chgData name="Brown, Alicia" userId="1d9b21c5-00bc-4351-a50e-7b539357234c" providerId="ADAL" clId="{4B0148E1-8973-1C4E-9423-2DCA74FF2DC7}" dt="2019-02-18T19:46:31.231" v="1657"/>
          <ac:spMkLst>
            <pc:docMk/>
            <pc:sldMk cId="2577758136" sldId="280"/>
            <ac:spMk id="3" creationId="{A24A2B8B-6C11-4246-9B06-5E1EF37E1A23}"/>
          </ac:spMkLst>
        </pc:spChg>
        <pc:spChg chg="add del mod">
          <ac:chgData name="Brown, Alicia" userId="1d9b21c5-00bc-4351-a50e-7b539357234c" providerId="ADAL" clId="{4B0148E1-8973-1C4E-9423-2DCA74FF2DC7}" dt="2019-02-18T19:46:55.688" v="1658"/>
          <ac:spMkLst>
            <pc:docMk/>
            <pc:sldMk cId="2577758136" sldId="280"/>
            <ac:spMk id="4" creationId="{EF843C2C-57F1-3E46-9F6D-6469C8AE0E69}"/>
          </ac:spMkLst>
        </pc:spChg>
        <pc:spChg chg="add del mod">
          <ac:chgData name="Brown, Alicia" userId="1d9b21c5-00bc-4351-a50e-7b539357234c" providerId="ADAL" clId="{4B0148E1-8973-1C4E-9423-2DCA74FF2DC7}" dt="2019-02-18T19:46:55.688" v="1658"/>
          <ac:spMkLst>
            <pc:docMk/>
            <pc:sldMk cId="2577758136" sldId="280"/>
            <ac:spMk id="5" creationId="{D1A80439-7B4C-334E-81AD-581B4D5B3B05}"/>
          </ac:spMkLst>
        </pc:spChg>
        <pc:spChg chg="add del mod">
          <ac:chgData name="Brown, Alicia" userId="1d9b21c5-00bc-4351-a50e-7b539357234c" providerId="ADAL" clId="{4B0148E1-8973-1C4E-9423-2DCA74FF2DC7}" dt="2019-02-18T19:47:03.947" v="1659"/>
          <ac:spMkLst>
            <pc:docMk/>
            <pc:sldMk cId="2577758136" sldId="280"/>
            <ac:spMk id="6" creationId="{311748AC-24AC-ED4F-9268-42C7E74F3D8A}"/>
          </ac:spMkLst>
        </pc:spChg>
        <pc:spChg chg="add del mod">
          <ac:chgData name="Brown, Alicia" userId="1d9b21c5-00bc-4351-a50e-7b539357234c" providerId="ADAL" clId="{4B0148E1-8973-1C4E-9423-2DCA74FF2DC7}" dt="2019-02-18T19:47:03.947" v="1659"/>
          <ac:spMkLst>
            <pc:docMk/>
            <pc:sldMk cId="2577758136" sldId="280"/>
            <ac:spMk id="7" creationId="{871A8657-04A2-4F45-B04C-19DF07EF824F}"/>
          </ac:spMkLst>
        </pc:spChg>
        <pc:spChg chg="add del mod">
          <ac:chgData name="Brown, Alicia" userId="1d9b21c5-00bc-4351-a50e-7b539357234c" providerId="ADAL" clId="{4B0148E1-8973-1C4E-9423-2DCA74FF2DC7}" dt="2019-02-18T19:47:06.805" v="1660"/>
          <ac:spMkLst>
            <pc:docMk/>
            <pc:sldMk cId="2577758136" sldId="280"/>
            <ac:spMk id="8" creationId="{13A43F3E-8D1C-8F46-9EB6-1B365FF84709}"/>
          </ac:spMkLst>
        </pc:spChg>
        <pc:spChg chg="add del mod">
          <ac:chgData name="Brown, Alicia" userId="1d9b21c5-00bc-4351-a50e-7b539357234c" providerId="ADAL" clId="{4B0148E1-8973-1C4E-9423-2DCA74FF2DC7}" dt="2019-02-18T19:47:06.805" v="1660"/>
          <ac:spMkLst>
            <pc:docMk/>
            <pc:sldMk cId="2577758136" sldId="280"/>
            <ac:spMk id="9" creationId="{ED318324-6453-734A-BEA4-E9C952A8E9DE}"/>
          </ac:spMkLst>
        </pc:spChg>
        <pc:spChg chg="add del mod">
          <ac:chgData name="Brown, Alicia" userId="1d9b21c5-00bc-4351-a50e-7b539357234c" providerId="ADAL" clId="{4B0148E1-8973-1C4E-9423-2DCA74FF2DC7}" dt="2019-02-18T19:47:10.244" v="1661"/>
          <ac:spMkLst>
            <pc:docMk/>
            <pc:sldMk cId="2577758136" sldId="280"/>
            <ac:spMk id="10" creationId="{C002D0BB-9F9E-2B4F-A51C-49711B3DE54F}"/>
          </ac:spMkLst>
        </pc:spChg>
        <pc:spChg chg="add del mod">
          <ac:chgData name="Brown, Alicia" userId="1d9b21c5-00bc-4351-a50e-7b539357234c" providerId="ADAL" clId="{4B0148E1-8973-1C4E-9423-2DCA74FF2DC7}" dt="2019-02-18T19:47:10.244" v="1661"/>
          <ac:spMkLst>
            <pc:docMk/>
            <pc:sldMk cId="2577758136" sldId="280"/>
            <ac:spMk id="11" creationId="{086B21CE-E6FF-4D49-A02F-F508F3A9CA06}"/>
          </ac:spMkLst>
        </pc:spChg>
        <pc:spChg chg="add del mod">
          <ac:chgData name="Brown, Alicia" userId="1d9b21c5-00bc-4351-a50e-7b539357234c" providerId="ADAL" clId="{4B0148E1-8973-1C4E-9423-2DCA74FF2DC7}" dt="2019-02-18T19:47:34.479" v="1662"/>
          <ac:spMkLst>
            <pc:docMk/>
            <pc:sldMk cId="2577758136" sldId="280"/>
            <ac:spMk id="12" creationId="{0B5839AE-194A-4A4C-A4FC-206A0A8C2E4F}"/>
          </ac:spMkLst>
        </pc:spChg>
        <pc:spChg chg="add del mod">
          <ac:chgData name="Brown, Alicia" userId="1d9b21c5-00bc-4351-a50e-7b539357234c" providerId="ADAL" clId="{4B0148E1-8973-1C4E-9423-2DCA74FF2DC7}" dt="2019-02-18T19:47:34.479" v="1662"/>
          <ac:spMkLst>
            <pc:docMk/>
            <pc:sldMk cId="2577758136" sldId="280"/>
            <ac:spMk id="13" creationId="{1247B5B3-F806-144F-9F18-0C0663A50CDC}"/>
          </ac:spMkLst>
        </pc:spChg>
        <pc:spChg chg="add mod">
          <ac:chgData name="Brown, Alicia" userId="1d9b21c5-00bc-4351-a50e-7b539357234c" providerId="ADAL" clId="{4B0148E1-8973-1C4E-9423-2DCA74FF2DC7}" dt="2019-02-21T18:25:16.201" v="4084"/>
          <ac:spMkLst>
            <pc:docMk/>
            <pc:sldMk cId="2577758136" sldId="280"/>
            <ac:spMk id="14" creationId="{F3EFA120-E362-EC44-8954-B265A7A3A9A2}"/>
          </ac:spMkLst>
        </pc:spChg>
        <pc:spChg chg="add del mod">
          <ac:chgData name="Brown, Alicia" userId="1d9b21c5-00bc-4351-a50e-7b539357234c" providerId="ADAL" clId="{4B0148E1-8973-1C4E-9423-2DCA74FF2DC7}" dt="2019-02-18T19:50:11.991" v="1669"/>
          <ac:spMkLst>
            <pc:docMk/>
            <pc:sldMk cId="2577758136" sldId="280"/>
            <ac:spMk id="15" creationId="{84ACBFE1-9D36-EB4B-B238-AA9B9D4CCE04}"/>
          </ac:spMkLst>
        </pc:spChg>
      </pc:sldChg>
      <pc:sldChg chg="addSp delSp modSp add ord">
        <pc:chgData name="Brown, Alicia" userId="1d9b21c5-00bc-4351-a50e-7b539357234c" providerId="ADAL" clId="{4B0148E1-8973-1C4E-9423-2DCA74FF2DC7}" dt="2019-03-13T14:15:22.266" v="6293"/>
        <pc:sldMkLst>
          <pc:docMk/>
          <pc:sldMk cId="1221084066" sldId="281"/>
        </pc:sldMkLst>
        <pc:spChg chg="del">
          <ac:chgData name="Brown, Alicia" userId="1d9b21c5-00bc-4351-a50e-7b539357234c" providerId="ADAL" clId="{4B0148E1-8973-1C4E-9423-2DCA74FF2DC7}" dt="2019-02-18T21:32:01.593" v="1914"/>
          <ac:spMkLst>
            <pc:docMk/>
            <pc:sldMk cId="1221084066" sldId="281"/>
            <ac:spMk id="2" creationId="{092A3860-C6FB-7C4F-9008-E42A78823EF1}"/>
          </ac:spMkLst>
        </pc:spChg>
        <pc:spChg chg="del">
          <ac:chgData name="Brown, Alicia" userId="1d9b21c5-00bc-4351-a50e-7b539357234c" providerId="ADAL" clId="{4B0148E1-8973-1C4E-9423-2DCA74FF2DC7}" dt="2019-02-18T21:32:01.593" v="1914"/>
          <ac:spMkLst>
            <pc:docMk/>
            <pc:sldMk cId="1221084066" sldId="281"/>
            <ac:spMk id="3" creationId="{641ADDB1-DDA5-3142-9689-DE91782A57F0}"/>
          </ac:spMkLst>
        </pc:spChg>
        <pc:spChg chg="del">
          <ac:chgData name="Brown, Alicia" userId="1d9b21c5-00bc-4351-a50e-7b539357234c" providerId="ADAL" clId="{4B0148E1-8973-1C4E-9423-2DCA74FF2DC7}" dt="2019-02-18T21:32:01.593" v="1914"/>
          <ac:spMkLst>
            <pc:docMk/>
            <pc:sldMk cId="1221084066" sldId="281"/>
            <ac:spMk id="4" creationId="{CB112B0E-4583-6743-BE06-822897748FF4}"/>
          </ac:spMkLst>
        </pc:spChg>
        <pc:spChg chg="add mod">
          <ac:chgData name="Brown, Alicia" userId="1d9b21c5-00bc-4351-a50e-7b539357234c" providerId="ADAL" clId="{4B0148E1-8973-1C4E-9423-2DCA74FF2DC7}" dt="2019-02-21T19:25:59.860" v="4651" actId="20577"/>
          <ac:spMkLst>
            <pc:docMk/>
            <pc:sldMk cId="1221084066" sldId="281"/>
            <ac:spMk id="5" creationId="{0F338836-D8C2-3D4E-9FAE-D42905D46C61}"/>
          </ac:spMkLst>
        </pc:spChg>
      </pc:sldChg>
      <pc:sldChg chg="addSp delSp modSp add ord">
        <pc:chgData name="Brown, Alicia" userId="1d9b21c5-00bc-4351-a50e-7b539357234c" providerId="ADAL" clId="{4B0148E1-8973-1C4E-9423-2DCA74FF2DC7}" dt="2019-02-18T22:29:28.207" v="2736" actId="20577"/>
        <pc:sldMkLst>
          <pc:docMk/>
          <pc:sldMk cId="3788312366" sldId="296"/>
        </pc:sldMkLst>
        <pc:spChg chg="del mod">
          <ac:chgData name="Brown, Alicia" userId="1d9b21c5-00bc-4351-a50e-7b539357234c" providerId="ADAL" clId="{4B0148E1-8973-1C4E-9423-2DCA74FF2DC7}" dt="2019-02-18T22:27:18.511" v="2691"/>
          <ac:spMkLst>
            <pc:docMk/>
            <pc:sldMk cId="3788312366" sldId="296"/>
            <ac:spMk id="2" creationId="{11A9D4AE-9ABB-7146-B3ED-4C2DE4E7A5BA}"/>
          </ac:spMkLst>
        </pc:spChg>
        <pc:spChg chg="add del mod">
          <ac:chgData name="Brown, Alicia" userId="1d9b21c5-00bc-4351-a50e-7b539357234c" providerId="ADAL" clId="{4B0148E1-8973-1C4E-9423-2DCA74FF2DC7}" dt="2019-02-18T22:27:30.663" v="2692"/>
          <ac:spMkLst>
            <pc:docMk/>
            <pc:sldMk cId="3788312366" sldId="296"/>
            <ac:spMk id="3" creationId="{00E7154C-081D-0E42-802B-4E4867E06269}"/>
          </ac:spMkLst>
        </pc:spChg>
        <pc:spChg chg="add del mod">
          <ac:chgData name="Brown, Alicia" userId="1d9b21c5-00bc-4351-a50e-7b539357234c" providerId="ADAL" clId="{4B0148E1-8973-1C4E-9423-2DCA74FF2DC7}" dt="2019-02-18T22:27:39.112" v="2693"/>
          <ac:spMkLst>
            <pc:docMk/>
            <pc:sldMk cId="3788312366" sldId="296"/>
            <ac:spMk id="4" creationId="{D3C17B3D-C33C-834E-82DA-2CC1F37C699A}"/>
          </ac:spMkLst>
        </pc:spChg>
        <pc:spChg chg="add del mod">
          <ac:chgData name="Brown, Alicia" userId="1d9b21c5-00bc-4351-a50e-7b539357234c" providerId="ADAL" clId="{4B0148E1-8973-1C4E-9423-2DCA74FF2DC7}" dt="2019-02-18T22:27:39.112" v="2693"/>
          <ac:spMkLst>
            <pc:docMk/>
            <pc:sldMk cId="3788312366" sldId="296"/>
            <ac:spMk id="5" creationId="{28128917-27EB-E645-911B-86B12737C3E4}"/>
          </ac:spMkLst>
        </pc:spChg>
        <pc:spChg chg="add del mod">
          <ac:chgData name="Brown, Alicia" userId="1d9b21c5-00bc-4351-a50e-7b539357234c" providerId="ADAL" clId="{4B0148E1-8973-1C4E-9423-2DCA74FF2DC7}" dt="2019-02-18T22:27:54.150" v="2694"/>
          <ac:spMkLst>
            <pc:docMk/>
            <pc:sldMk cId="3788312366" sldId="296"/>
            <ac:spMk id="6" creationId="{7D60CDCE-7ED0-BA47-8C4E-A76637404FA8}"/>
          </ac:spMkLst>
        </pc:spChg>
        <pc:spChg chg="add del mod">
          <ac:chgData name="Brown, Alicia" userId="1d9b21c5-00bc-4351-a50e-7b539357234c" providerId="ADAL" clId="{4B0148E1-8973-1C4E-9423-2DCA74FF2DC7}" dt="2019-02-18T22:28:00.259" v="2695"/>
          <ac:spMkLst>
            <pc:docMk/>
            <pc:sldMk cId="3788312366" sldId="296"/>
            <ac:spMk id="7" creationId="{D94F2C1C-48EE-ED4A-801C-C2C9C1CB0857}"/>
          </ac:spMkLst>
        </pc:spChg>
        <pc:spChg chg="add del mod">
          <ac:chgData name="Brown, Alicia" userId="1d9b21c5-00bc-4351-a50e-7b539357234c" providerId="ADAL" clId="{4B0148E1-8973-1C4E-9423-2DCA74FF2DC7}" dt="2019-02-18T22:28:00.259" v="2695"/>
          <ac:spMkLst>
            <pc:docMk/>
            <pc:sldMk cId="3788312366" sldId="296"/>
            <ac:spMk id="8" creationId="{1E9DEF7A-437B-DB4A-A8D3-FF6CA401076E}"/>
          </ac:spMkLst>
        </pc:spChg>
        <pc:spChg chg="add del mod">
          <ac:chgData name="Brown, Alicia" userId="1d9b21c5-00bc-4351-a50e-7b539357234c" providerId="ADAL" clId="{4B0148E1-8973-1C4E-9423-2DCA74FF2DC7}" dt="2019-02-18T22:28:11.091" v="2696"/>
          <ac:spMkLst>
            <pc:docMk/>
            <pc:sldMk cId="3788312366" sldId="296"/>
            <ac:spMk id="9" creationId="{FA2349E1-1162-244A-8158-3E79D189BBDB}"/>
          </ac:spMkLst>
        </pc:spChg>
        <pc:spChg chg="add del mod">
          <ac:chgData name="Brown, Alicia" userId="1d9b21c5-00bc-4351-a50e-7b539357234c" providerId="ADAL" clId="{4B0148E1-8973-1C4E-9423-2DCA74FF2DC7}" dt="2019-02-18T22:28:11.091" v="2696"/>
          <ac:spMkLst>
            <pc:docMk/>
            <pc:sldMk cId="3788312366" sldId="296"/>
            <ac:spMk id="10" creationId="{9F66EFB2-05DB-264E-A08A-9EA54D294C6F}"/>
          </ac:spMkLst>
        </pc:spChg>
        <pc:spChg chg="add del mod">
          <ac:chgData name="Brown, Alicia" userId="1d9b21c5-00bc-4351-a50e-7b539357234c" providerId="ADAL" clId="{4B0148E1-8973-1C4E-9423-2DCA74FF2DC7}" dt="2019-02-18T22:28:14.576" v="2697"/>
          <ac:spMkLst>
            <pc:docMk/>
            <pc:sldMk cId="3788312366" sldId="296"/>
            <ac:spMk id="11" creationId="{0460EC5A-1974-9F4F-8AF7-9FF2EA21FD93}"/>
          </ac:spMkLst>
        </pc:spChg>
        <pc:spChg chg="add mod">
          <ac:chgData name="Brown, Alicia" userId="1d9b21c5-00bc-4351-a50e-7b539357234c" providerId="ADAL" clId="{4B0148E1-8973-1C4E-9423-2DCA74FF2DC7}" dt="2019-02-18T22:29:28.207" v="2736" actId="20577"/>
          <ac:spMkLst>
            <pc:docMk/>
            <pc:sldMk cId="3788312366" sldId="296"/>
            <ac:spMk id="12" creationId="{D24A0522-7C3A-D942-9F16-19C4B07936F1}"/>
          </ac:spMkLst>
        </pc:spChg>
      </pc:sldChg>
      <pc:sldChg chg="modSp add">
        <pc:chgData name="Brown, Alicia" userId="1d9b21c5-00bc-4351-a50e-7b539357234c" providerId="ADAL" clId="{4B0148E1-8973-1C4E-9423-2DCA74FF2DC7}" dt="2019-03-13T22:51:22.933" v="6653" actId="20577"/>
        <pc:sldMkLst>
          <pc:docMk/>
          <pc:sldMk cId="497322784" sldId="297"/>
        </pc:sldMkLst>
        <pc:spChg chg="mod">
          <ac:chgData name="Brown, Alicia" userId="1d9b21c5-00bc-4351-a50e-7b539357234c" providerId="ADAL" clId="{4B0148E1-8973-1C4E-9423-2DCA74FF2DC7}" dt="2019-02-21T19:53:46.936" v="5318" actId="20577"/>
          <ac:spMkLst>
            <pc:docMk/>
            <pc:sldMk cId="497322784" sldId="297"/>
            <ac:spMk id="9" creationId="{7FA49D3F-18CA-2848-B94E-DE25C523AFBB}"/>
          </ac:spMkLst>
        </pc:spChg>
        <pc:spChg chg="mod">
          <ac:chgData name="Brown, Alicia" userId="1d9b21c5-00bc-4351-a50e-7b539357234c" providerId="ADAL" clId="{4B0148E1-8973-1C4E-9423-2DCA74FF2DC7}" dt="2019-03-13T22:51:22.933" v="6653" actId="20577"/>
          <ac:spMkLst>
            <pc:docMk/>
            <pc:sldMk cId="497322784" sldId="297"/>
            <ac:spMk id="13" creationId="{CAEC2878-F7D8-604C-874E-652193B9EEFB}"/>
          </ac:spMkLst>
        </pc:spChg>
      </pc:sldChg>
      <pc:sldChg chg="modSp add ord">
        <pc:chgData name="Brown, Alicia" userId="1d9b21c5-00bc-4351-a50e-7b539357234c" providerId="ADAL" clId="{4B0148E1-8973-1C4E-9423-2DCA74FF2DC7}" dt="2019-03-13T22:43:28.509" v="6611" actId="20577"/>
        <pc:sldMkLst>
          <pc:docMk/>
          <pc:sldMk cId="480307138" sldId="301"/>
        </pc:sldMkLst>
        <pc:spChg chg="mod">
          <ac:chgData name="Brown, Alicia" userId="1d9b21c5-00bc-4351-a50e-7b539357234c" providerId="ADAL" clId="{4B0148E1-8973-1C4E-9423-2DCA74FF2DC7}" dt="2019-03-13T14:15:10.796" v="6292" actId="20577"/>
          <ac:spMkLst>
            <pc:docMk/>
            <pc:sldMk cId="480307138" sldId="301"/>
            <ac:spMk id="9" creationId="{7FA49D3F-18CA-2848-B94E-DE25C523AFBB}"/>
          </ac:spMkLst>
        </pc:spChg>
        <pc:spChg chg="mod">
          <ac:chgData name="Brown, Alicia" userId="1d9b21c5-00bc-4351-a50e-7b539357234c" providerId="ADAL" clId="{4B0148E1-8973-1C4E-9423-2DCA74FF2DC7}" dt="2019-03-13T22:43:28.509" v="6611" actId="20577"/>
          <ac:spMkLst>
            <pc:docMk/>
            <pc:sldMk cId="480307138" sldId="301"/>
            <ac:spMk id="13" creationId="{CAEC2878-F7D8-604C-874E-652193B9EEF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14C55-E12A-45E6-87F3-7EAADE4C1D12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00986-36CF-41DA-8955-9695234E11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64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CAFB7-E13F-4384-95CE-291BAEA2830B}" type="datetimeFigureOut">
              <a:rPr lang="en-US" smtClean="0"/>
              <a:pPr/>
              <a:t>4/5/19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FE447-DA53-4191-97C8-F522C13BD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0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Challenge of discoverability of datasets – Improve Discoverability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7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3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Growth mentality led to very noisy data catalogs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8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Power BI bring?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4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Asset Inventory is just a private dataset, so can be connected via OData URL with authentication</a:t>
            </a:r>
          </a:p>
          <a:p>
            <a:r>
              <a:rPr lang="en-US" dirty="0"/>
              <a:t>Discovery API provides additional metrics, but is in JSON format and will require paging through data.</a:t>
            </a:r>
          </a:p>
          <a:p>
            <a:r>
              <a:rPr lang="en-US" dirty="0"/>
              <a:t>For today’s will use Asset Inventory, but will talk about some advanced connections at the end of our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1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Asset Inventory is just a private dataset, so can be connected via OData URL with authentication</a:t>
            </a:r>
          </a:p>
          <a:p>
            <a:r>
              <a:rPr lang="en-US" dirty="0"/>
              <a:t>Discovery API provides additional metrics, but is in JSON format and will require paging through data.</a:t>
            </a:r>
          </a:p>
          <a:p>
            <a:r>
              <a:rPr lang="en-US" dirty="0"/>
              <a:t>For today’s will use Asset Inventory, but will talk about some advanced connections at the end of our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9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15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792979"/>
            <a:ext cx="9144000" cy="1557543"/>
          </a:xfrm>
          <a:prstGeom prst="rect">
            <a:avLst/>
          </a:prstGeom>
          <a:solidFill>
            <a:schemeClr val="bg1">
              <a:alpha val="46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075611" y="1710712"/>
            <a:ext cx="4929998" cy="85725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Gray">
          <a:xfrm>
            <a:off x="4069195" y="2646845"/>
            <a:ext cx="4911266" cy="62141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1200" kern="1200" baseline="0" dirty="0" smtClean="0">
                <a:solidFill>
                  <a:schemeClr val="tx2"/>
                </a:solidFill>
                <a:latin typeface="Tahoma"/>
                <a:ea typeface="+mn-ea"/>
                <a:cs typeface="Tahom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3833950" y="2039159"/>
            <a:ext cx="0" cy="1065183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0" y="2086506"/>
            <a:ext cx="3120540" cy="9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09930" y="818009"/>
            <a:ext cx="4228505" cy="3550065"/>
          </a:xfrm>
          <a:prstGeom prst="rect">
            <a:avLst/>
          </a:prstGeom>
        </p:spPr>
        <p:txBody>
          <a:bodyPr vert="horz" anchor="ctr"/>
          <a:lstStyle>
            <a:lvl1pPr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</a:pPr>
            <a:r>
              <a:rPr lang="en-US" dirty="0"/>
              <a:t>Click to edit Master text styles</a:t>
            </a:r>
          </a:p>
          <a:p>
            <a:pPr marL="457200" lvl="1" indent="-18288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 dirty="0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8" y="818009"/>
            <a:ext cx="3860228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Header and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273050" y="958108"/>
            <a:ext cx="8566150" cy="32614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273050" y="1038498"/>
            <a:ext cx="8566150" cy="32207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KEH -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2018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9621" y="-693306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40325" y="818009"/>
            <a:ext cx="3698110" cy="3418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4539343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09930" y="818009"/>
            <a:ext cx="4228505" cy="3550065"/>
          </a:xfrm>
          <a:prstGeom prst="rect">
            <a:avLst/>
          </a:prstGeom>
        </p:spPr>
        <p:txBody>
          <a:bodyPr vert="horz" anchor="ctr"/>
          <a:lstStyle>
            <a:lvl1pPr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</a:pPr>
            <a:r>
              <a:rPr lang="en-US" dirty="0"/>
              <a:t>Click to edit Master text styles</a:t>
            </a:r>
          </a:p>
          <a:p>
            <a:pPr marL="457200" lvl="1" indent="-18288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 dirty="0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8" y="818009"/>
            <a:ext cx="3860228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Header and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273050" y="958108"/>
            <a:ext cx="8566150" cy="32614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3494161"/>
            <a:ext cx="9144000" cy="681805"/>
          </a:xfrm>
          <a:prstGeom prst="rect">
            <a:avLst/>
          </a:prstGeom>
          <a:solidFill>
            <a:schemeClr val="accent5">
              <a:alpha val="5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252650" y="3528245"/>
            <a:ext cx="5597435" cy="6150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200" b="1" kern="1200" baseline="0" dirty="0">
                <a:solidFill>
                  <a:schemeClr val="bg1"/>
                </a:solidFill>
                <a:effectLst>
                  <a:outerShdw blurRad="254000" dist="152400" dir="2700000" algn="tl" rotWithShape="0">
                    <a:prstClr val="black">
                      <a:alpha val="8000"/>
                    </a:prstClr>
                  </a:outerShdw>
                </a:effectLst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/>
              <a:t>Welcome to Connect 2019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3833950" y="2022202"/>
            <a:ext cx="0" cy="1065183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Technologies 2019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9" y="412358"/>
            <a:ext cx="4513891" cy="1403818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273050" y="1038498"/>
            <a:ext cx="8566150" cy="32207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-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1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2018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9621" y="-758620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onnec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4272" y="1750422"/>
            <a:ext cx="4532557" cy="45325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1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rai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Analytics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2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yle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loud Shared SaaS Da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2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PC Ke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Data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nnect 2019 Me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3494161"/>
            <a:ext cx="9144000" cy="681805"/>
          </a:xfrm>
          <a:prstGeom prst="rect">
            <a:avLst/>
          </a:prstGeom>
          <a:solidFill>
            <a:srgbClr val="002840">
              <a:alpha val="81000"/>
            </a:srgb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7992" y="3528245"/>
            <a:ext cx="8628016" cy="6150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200" b="1" kern="1200" baseline="0" dirty="0">
                <a:solidFill>
                  <a:schemeClr val="bg1"/>
                </a:solidFill>
                <a:effectLst>
                  <a:outerShdw blurRad="254000" dist="152400" dir="2700000" algn="tl" rotWithShape="0">
                    <a:prstClr val="black">
                      <a:alpha val="8000"/>
                    </a:prstClr>
                  </a:outerShdw>
                </a:effectLst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Technologies 2019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55" y="269648"/>
            <a:ext cx="4513891" cy="1403818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Phone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2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Mobi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Connec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4272" y="1750422"/>
            <a:ext cx="4532557" cy="4532557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alpha val="15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Connect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1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Computer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5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alpha val="15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40325" y="818009"/>
            <a:ext cx="3698110" cy="3418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4539343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2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9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13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912" r:id="rId2"/>
    <p:sldLayoutId id="214748394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51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901" r:id="rId2"/>
    <p:sldLayoutId id="2147483909" r:id="rId3"/>
    <p:sldLayoutId id="2147483910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7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6" r:id="rId3"/>
    <p:sldLayoutId id="2147483897" r:id="rId4"/>
    <p:sldLayoutId id="2147483898" r:id="rId5"/>
    <p:sldLayoutId id="2147483899" r:id="rId6"/>
    <p:sldLayoutId id="214748390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1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5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25" r:id="rId2"/>
    <p:sldLayoutId id="2147483922" r:id="rId3"/>
    <p:sldLayoutId id="2147483932" r:id="rId4"/>
    <p:sldLayoutId id="2147483917" r:id="rId5"/>
    <p:sldLayoutId id="2147483919" r:id="rId6"/>
    <p:sldLayoutId id="2147483923" r:id="rId7"/>
    <p:sldLayoutId id="2147483924" r:id="rId8"/>
    <p:sldLayoutId id="2147483930" r:id="rId9"/>
    <p:sldLayoutId id="214748393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eathersanalytics.com/predictive-analytics-with-r-in-power-bi/" TargetMode="External"/><Relationship Id="rId2" Type="http://schemas.openxmlformats.org/officeDocument/2006/relationships/hyperlink" Target="https://support.socrata.com/hc/en-us/articles/115005364207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microsoft.com/en-us/powerquery-m/power-query-m-reference" TargetMode="External"/><Relationship Id="rId5" Type="http://schemas.openxmlformats.org/officeDocument/2006/relationships/hyperlink" Target="https://github.com/tonmcg/powersocrata#powersocrata" TargetMode="External"/><Relationship Id="rId4" Type="http://schemas.openxmlformats.org/officeDocument/2006/relationships/hyperlink" Target="https://socrataapikeys.docs.apiary.i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29589A-BAC0-5945-AC06-6819E90B4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407" y="3528245"/>
            <a:ext cx="8531679" cy="615065"/>
          </a:xfrm>
        </p:spPr>
        <p:txBody>
          <a:bodyPr/>
          <a:lstStyle/>
          <a:p>
            <a:r>
              <a:rPr lang="en-US" dirty="0"/>
              <a:t>Visualizing your data, The Power of BI</a:t>
            </a:r>
          </a:p>
        </p:txBody>
      </p:sp>
    </p:spTree>
    <p:extLst>
      <p:ext uri="{BB962C8B-B14F-4D97-AF65-F5344CB8AC3E}">
        <p14:creationId xmlns:p14="http://schemas.microsoft.com/office/powerpoint/2010/main" val="95818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24A0522-7C3A-D942-9F16-19C4B0793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8831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A363D1-3D34-5E4C-8954-1083A09C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" dirty="0">
                <a:hlinkClick r:id="rId2"/>
              </a:rPr>
              <a:t>Access Socrata Data using O</a:t>
            </a:r>
            <a:r>
              <a:rPr lang="en-US" dirty="0">
                <a:hlinkClick r:id="rId3"/>
              </a:rPr>
              <a:t>d</a:t>
            </a:r>
            <a:r>
              <a:rPr lang="it" dirty="0">
                <a:hlinkClick r:id="rId2"/>
              </a:rPr>
              <a:t>ata</a:t>
            </a:r>
            <a:endParaRPr lang="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" dirty="0">
                <a:hlinkClick r:id="rId4"/>
              </a:rPr>
              <a:t>API Keys</a:t>
            </a:r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Predictive Analytics with R in Power BI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Power </a:t>
            </a:r>
            <a:r>
              <a:rPr lang="en-US" dirty="0">
                <a:hlinkClick r:id="rId5"/>
              </a:rPr>
              <a:t>Socrata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Power Query M Reference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084DEA-4492-6E44-BB25-19C2965A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0065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3EFA120-E362-EC44-8954-B265A7A3A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Paul Alley, City of Seattle, Open Data Manager</a:t>
            </a:r>
            <a:br>
              <a:rPr lang="en-US" sz="1800" dirty="0"/>
            </a:br>
            <a:r>
              <a:rPr lang="en-US" sz="1800" dirty="0"/>
              <a:t>Alicia Brown, Data &amp; Insights Division, Technical Solution Architect</a:t>
            </a:r>
          </a:p>
        </p:txBody>
      </p:sp>
    </p:spTree>
    <p:extLst>
      <p:ext uri="{BB962C8B-B14F-4D97-AF65-F5344CB8AC3E}">
        <p14:creationId xmlns:p14="http://schemas.microsoft.com/office/powerpoint/2010/main" val="25777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023E7B-D8EC-5845-B017-D0A1DE120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Curation candidates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Metadata completeness score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34F62F-A317-A64F-8AF7-80D943D9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to Discoverability through Inventory Health</a:t>
            </a:r>
          </a:p>
        </p:txBody>
      </p:sp>
    </p:spTree>
    <p:extLst>
      <p:ext uri="{BB962C8B-B14F-4D97-AF65-F5344CB8AC3E}">
        <p14:creationId xmlns:p14="http://schemas.microsoft.com/office/powerpoint/2010/main" val="2533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234A1-55AF-D642-9913-C63A966CCD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connectors (OData, CSVs, databases, JSON, </a:t>
            </a:r>
            <a:r>
              <a:rPr lang="en-US" dirty="0" err="1"/>
              <a:t>PowerSocrata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visualizations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4649E-0F6E-2448-8F9C-CB0E6D44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Power BI?</a:t>
            </a:r>
          </a:p>
        </p:txBody>
      </p:sp>
    </p:spTree>
    <p:extLst>
      <p:ext uri="{BB962C8B-B14F-4D97-AF65-F5344CB8AC3E}">
        <p14:creationId xmlns:p14="http://schemas.microsoft.com/office/powerpoint/2010/main" val="392098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EC2878-F7D8-604C-874E-652193B9E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Asset Inventory Dataset – timestamps, total downloads + pageviews, category, tags, owner, description, provenance, source, custom metadata fields, audience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Discovery API – Last week, month and total downloads + pageviews, and other characteristics found on Asset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Activity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FA49D3F-18CA-2848-B94E-DE25C523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Metadata</a:t>
            </a:r>
          </a:p>
        </p:txBody>
      </p:sp>
    </p:spTree>
    <p:extLst>
      <p:ext uri="{BB962C8B-B14F-4D97-AF65-F5344CB8AC3E}">
        <p14:creationId xmlns:p14="http://schemas.microsoft.com/office/powerpoint/2010/main" val="107414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BA001-1196-9F4A-B3CD-B23279D86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total data assets exist?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datasets have least number of views?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datasets have most days since last updated?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percentage of datasets have a description?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percentage of datasets have key words?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metadata completeness score?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metadata completeness compare by category?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92966E-62AF-6A4E-948D-C4563761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for the data</a:t>
            </a:r>
          </a:p>
        </p:txBody>
      </p:sp>
    </p:spTree>
    <p:extLst>
      <p:ext uri="{BB962C8B-B14F-4D97-AF65-F5344CB8AC3E}">
        <p14:creationId xmlns:p14="http://schemas.microsoft.com/office/powerpoint/2010/main" val="56799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38836-D8C2-3D4E-9FAE-D42905D46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the Dashboard</a:t>
            </a:r>
          </a:p>
        </p:txBody>
      </p:sp>
    </p:spTree>
    <p:extLst>
      <p:ext uri="{BB962C8B-B14F-4D97-AF65-F5344CB8AC3E}">
        <p14:creationId xmlns:p14="http://schemas.microsoft.com/office/powerpoint/2010/main" val="12210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EC2878-F7D8-604C-874E-652193B9E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Curation Candidates need to be vetted with Data Owners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Views are more indicative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popular datasets are in Public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Focusing on growth rather than quality creates noise and reduces public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FA49D3F-18CA-2848-B94E-DE25C523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48030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EC2878-F7D8-604C-874E-652193B9E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Activity Log – calculate percent of automated datasets by joining on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Models – joining internal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duplicate dataset names for curation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data model issues (separate dataset per 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Predictive analytics with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FA49D3F-18CA-2848-B94E-DE25C523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49732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nect 2019 - TITLE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defRPr sz="1600" smtClean="0">
            <a:solidFill>
              <a:schemeClr val="tx1">
                <a:lumMod val="65000"/>
                <a:lumOff val="3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8BD334F4-2480-834C-BA03-8D0E3051A90F}"/>
    </a:ext>
  </a:extLst>
</a:theme>
</file>

<file path=ppt/theme/theme2.xml><?xml version="1.0" encoding="utf-8"?>
<a:theme xmlns:a="http://schemas.openxmlformats.org/drawingml/2006/main" name="Connect 2019 - SECTION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>
        <a:spAutoFit/>
      </a:bodyPr>
      <a:lstStyle>
        <a:defPPr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A133437B-B301-764E-A946-8F0893454E7D}"/>
    </a:ext>
  </a:extLst>
</a:theme>
</file>

<file path=ppt/theme/theme3.xml><?xml version="1.0" encoding="utf-8"?>
<a:theme xmlns:a="http://schemas.openxmlformats.org/drawingml/2006/main" name="Connect 2019 - BOKEH CONTENT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  <a:alpha val="28000"/>
          </a:schemeClr>
        </a:solidFill>
        <a:ln w="6350" cap="sq" algn="ctr">
          <a:solidFill>
            <a:schemeClr val="bg1">
              <a:lumMod val="65000"/>
            </a:schemeClr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bg1">
              <a:lumMod val="65000"/>
            </a:schemeClr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defRPr sz="1600">
            <a:solidFill>
              <a:schemeClr val="tx1">
                <a:lumMod val="65000"/>
                <a:lumOff val="35000"/>
              </a:schemeClr>
            </a:solidFill>
            <a:latin typeface="Tahoma" charset="0"/>
            <a:ea typeface="Tahoma" charset="0"/>
            <a:cs typeface="Tahom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6CDE1351-102C-3B44-B277-21E8660904B9}"/>
    </a:ext>
  </a:extLst>
</a:theme>
</file>

<file path=ppt/theme/theme4.xml><?xml version="1.0" encoding="utf-8"?>
<a:theme xmlns:a="http://schemas.openxmlformats.org/drawingml/2006/main" name="Connect 2019 - DATA CONTENT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>
        <a:spAutoFit/>
      </a:bodyPr>
      <a:lstStyle>
        <a:defPPr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6CDE1351-102C-3B44-B277-21E8660904B9}"/>
    </a:ext>
  </a:extLst>
</a:theme>
</file>

<file path=ppt/theme/theme5.xml><?xml version="1.0" encoding="utf-8"?>
<a:theme xmlns:a="http://schemas.openxmlformats.org/drawingml/2006/main" name="Connect 2019 - IMAGE CONTENT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>
        <a:spAutoFit/>
      </a:bodyPr>
      <a:lstStyle>
        <a:defPPr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6CDE1351-102C-3B44-B277-21E8660904B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1DD2BCD07E1C4A804FEBFAD064D665" ma:contentTypeVersion="0" ma:contentTypeDescription="Create a new document." ma:contentTypeScope="" ma:versionID="a6a82881d3ce09f869cebe55ca00809b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735A1A-98F5-44B9-9A7F-D3A37BCA6C65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D550EF-E6EA-4BC2-B3E7-4456B0EA4E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135BDD1-A6DD-463F-96E1-1D64E8A544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9196 C&amp;J Executive Forum 2018 PowerPoint Template</Template>
  <TotalTime>2524</TotalTime>
  <Words>414</Words>
  <Application>Microsoft Macintosh PowerPoint</Application>
  <PresentationFormat>On-screen Show (16:9)</PresentationFormat>
  <Paragraphs>60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Tahoma</vt:lpstr>
      <vt:lpstr>Connect 2019 - TITLE Slides</vt:lpstr>
      <vt:lpstr>Connect 2019 - SECTION Slides</vt:lpstr>
      <vt:lpstr>Connect 2019 - BOKEH CONTENT Slides</vt:lpstr>
      <vt:lpstr>Connect 2019 - DATA CONTENT Slides</vt:lpstr>
      <vt:lpstr>Connect 2019 - IMAGE CONTENT Slides</vt:lpstr>
      <vt:lpstr>Visualizing your data, The Power of BI</vt:lpstr>
      <vt:lpstr>Paul Alley, City of Seattle, Open Data Manager Alicia Brown, Data &amp; Insights Division, Technical Solution Architect</vt:lpstr>
      <vt:lpstr>Driving to Discoverability through Inventory Health</vt:lpstr>
      <vt:lpstr>Why Power BI?</vt:lpstr>
      <vt:lpstr>Sources of Metadata</vt:lpstr>
      <vt:lpstr>Questions for the data</vt:lpstr>
      <vt:lpstr>Build the Dashboard</vt:lpstr>
      <vt:lpstr>Lessons Learned</vt:lpstr>
      <vt:lpstr>Next Steps</vt:lpstr>
      <vt:lpstr>Thank You!</vt:lpstr>
      <vt:lpstr>Additional Resources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Wissing, Jody</dc:creator>
  <cp:lastModifiedBy>Brown, Alicia</cp:lastModifiedBy>
  <cp:revision>87</cp:revision>
  <cp:lastPrinted>2009-09-10T16:08:41Z</cp:lastPrinted>
  <dcterms:created xsi:type="dcterms:W3CDTF">2018-10-03T20:15:37Z</dcterms:created>
  <dcterms:modified xsi:type="dcterms:W3CDTF">2019-04-05T21:02:55Z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0x010100121DD2BCD07E1C4A804FEBFAD064D665</vt:lpwstr>
  </property>
</Properties>
</file>